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5D1D3-C88A-4F96-8B7B-E952ACFA7BE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2EF8E01-7AEA-4E5F-8B10-31497AAFD02E}">
      <dgm:prSet/>
      <dgm:spPr/>
      <dgm:t>
        <a:bodyPr/>
        <a:lstStyle/>
        <a:p>
          <a:r>
            <a:rPr lang="nl-NL"/>
            <a:t>De student kan konijnen en knaagdieren op de juiste manier huisvesten waarbij rekening gehouden wordt met de minimale beschikbare ruimte voor de dieren. </a:t>
          </a:r>
          <a:endParaRPr lang="en-US"/>
        </a:p>
      </dgm:t>
    </dgm:pt>
    <dgm:pt modelId="{32653E88-D736-4362-B07E-9F6A619FF815}" type="parTrans" cxnId="{B6535A6E-9C69-45B0-B24F-D91BE60C6F77}">
      <dgm:prSet/>
      <dgm:spPr/>
      <dgm:t>
        <a:bodyPr/>
        <a:lstStyle/>
        <a:p>
          <a:endParaRPr lang="en-US"/>
        </a:p>
      </dgm:t>
    </dgm:pt>
    <dgm:pt modelId="{C251427B-93EC-43C4-AD3D-E47BE36C59BB}" type="sibTrans" cxnId="{B6535A6E-9C69-45B0-B24F-D91BE60C6F77}">
      <dgm:prSet/>
      <dgm:spPr/>
      <dgm:t>
        <a:bodyPr/>
        <a:lstStyle/>
        <a:p>
          <a:endParaRPr lang="en-US"/>
        </a:p>
      </dgm:t>
    </dgm:pt>
    <dgm:pt modelId="{81511E77-92FE-4B13-87A3-E61F751D0331}">
      <dgm:prSet/>
      <dgm:spPr/>
      <dgm:t>
        <a:bodyPr/>
        <a:lstStyle/>
        <a:p>
          <a:r>
            <a:rPr lang="nl-NL"/>
            <a:t>De student kan de huisvesting en leefomgeving van dieren verzorgen.</a:t>
          </a:r>
          <a:endParaRPr lang="en-US"/>
        </a:p>
      </dgm:t>
    </dgm:pt>
    <dgm:pt modelId="{C5808CE9-03C7-4449-A791-14279702ABFF}" type="parTrans" cxnId="{4F54C674-C53C-4E76-BFD7-F970CC31AD1F}">
      <dgm:prSet/>
      <dgm:spPr/>
      <dgm:t>
        <a:bodyPr/>
        <a:lstStyle/>
        <a:p>
          <a:endParaRPr lang="en-US"/>
        </a:p>
      </dgm:t>
    </dgm:pt>
    <dgm:pt modelId="{97F6B122-0EC1-472E-8DD6-2F1765E08085}" type="sibTrans" cxnId="{4F54C674-C53C-4E76-BFD7-F970CC31AD1F}">
      <dgm:prSet/>
      <dgm:spPr/>
      <dgm:t>
        <a:bodyPr/>
        <a:lstStyle/>
        <a:p>
          <a:endParaRPr lang="en-US"/>
        </a:p>
      </dgm:t>
    </dgm:pt>
    <dgm:pt modelId="{B1837FBF-6874-45B6-8134-F26F58E1365F}">
      <dgm:prSet/>
      <dgm:spPr/>
      <dgm:t>
        <a:bodyPr/>
        <a:lstStyle/>
        <a:p>
          <a:r>
            <a:rPr lang="nl-NL"/>
            <a:t>De student heeft kennis van de verrijking van de leefomgeving.</a:t>
          </a:r>
          <a:endParaRPr lang="en-US"/>
        </a:p>
      </dgm:t>
    </dgm:pt>
    <dgm:pt modelId="{7B2B0871-713C-49A0-A5B1-E062342F251C}" type="parTrans" cxnId="{2673E690-82E4-4DB0-B9F2-E03B2CA19488}">
      <dgm:prSet/>
      <dgm:spPr/>
      <dgm:t>
        <a:bodyPr/>
        <a:lstStyle/>
        <a:p>
          <a:endParaRPr lang="en-US"/>
        </a:p>
      </dgm:t>
    </dgm:pt>
    <dgm:pt modelId="{241F8E43-3FAE-4D2A-BA39-8D1531613278}" type="sibTrans" cxnId="{2673E690-82E4-4DB0-B9F2-E03B2CA19488}">
      <dgm:prSet/>
      <dgm:spPr/>
      <dgm:t>
        <a:bodyPr/>
        <a:lstStyle/>
        <a:p>
          <a:endParaRPr lang="en-US"/>
        </a:p>
      </dgm:t>
    </dgm:pt>
    <dgm:pt modelId="{30B78920-402A-4018-AF3A-35B38A2F8CFE}" type="pres">
      <dgm:prSet presAssocID="{4465D1D3-C88A-4F96-8B7B-E952ACFA7BE7}" presName="root" presStyleCnt="0">
        <dgm:presLayoutVars>
          <dgm:dir/>
          <dgm:resizeHandles val="exact"/>
        </dgm:presLayoutVars>
      </dgm:prSet>
      <dgm:spPr/>
    </dgm:pt>
    <dgm:pt modelId="{D490B8AA-B4F8-45D3-8B6B-D50D80ABC029}" type="pres">
      <dgm:prSet presAssocID="{02EF8E01-7AEA-4E5F-8B10-31497AAFD02E}" presName="compNode" presStyleCnt="0"/>
      <dgm:spPr/>
    </dgm:pt>
    <dgm:pt modelId="{C317ADA6-5222-4745-A589-1E4AC687E564}" type="pres">
      <dgm:prSet presAssocID="{02EF8E01-7AEA-4E5F-8B10-31497AAFD02E}" presName="bgRect" presStyleLbl="bgShp" presStyleIdx="0" presStyleCnt="3"/>
      <dgm:spPr/>
    </dgm:pt>
    <dgm:pt modelId="{4495DA41-E502-4181-B34E-0ECBFC253761}" type="pres">
      <dgm:prSet presAssocID="{02EF8E01-7AEA-4E5F-8B10-31497AAFD02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14576E7C-9E7A-41ED-B0A1-AA18DD59478A}" type="pres">
      <dgm:prSet presAssocID="{02EF8E01-7AEA-4E5F-8B10-31497AAFD02E}" presName="spaceRect" presStyleCnt="0"/>
      <dgm:spPr/>
    </dgm:pt>
    <dgm:pt modelId="{C6E89368-4561-4012-A3BB-8E65DD54CA47}" type="pres">
      <dgm:prSet presAssocID="{02EF8E01-7AEA-4E5F-8B10-31497AAFD02E}" presName="parTx" presStyleLbl="revTx" presStyleIdx="0" presStyleCnt="3">
        <dgm:presLayoutVars>
          <dgm:chMax val="0"/>
          <dgm:chPref val="0"/>
        </dgm:presLayoutVars>
      </dgm:prSet>
      <dgm:spPr/>
    </dgm:pt>
    <dgm:pt modelId="{68570F0D-63F3-4A55-852D-9256CCBFF99F}" type="pres">
      <dgm:prSet presAssocID="{C251427B-93EC-43C4-AD3D-E47BE36C59BB}" presName="sibTrans" presStyleCnt="0"/>
      <dgm:spPr/>
    </dgm:pt>
    <dgm:pt modelId="{81F32719-E488-4FC6-9600-DD41EDA7A9D1}" type="pres">
      <dgm:prSet presAssocID="{81511E77-92FE-4B13-87A3-E61F751D0331}" presName="compNode" presStyleCnt="0"/>
      <dgm:spPr/>
    </dgm:pt>
    <dgm:pt modelId="{7B8D8AC8-A6AF-4780-80BB-1C19EA7C0413}" type="pres">
      <dgm:prSet presAssocID="{81511E77-92FE-4B13-87A3-E61F751D0331}" presName="bgRect" presStyleLbl="bgShp" presStyleIdx="1" presStyleCnt="3"/>
      <dgm:spPr/>
    </dgm:pt>
    <dgm:pt modelId="{EB3DE53D-BA6E-49A0-9F11-345B70EBD313}" type="pres">
      <dgm:prSet presAssocID="{81511E77-92FE-4B13-87A3-E61F751D03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ijn met effen opvulling"/>
        </a:ext>
      </dgm:extLst>
    </dgm:pt>
    <dgm:pt modelId="{BBCCA4F8-8E11-4906-B0EC-333A5A54B74E}" type="pres">
      <dgm:prSet presAssocID="{81511E77-92FE-4B13-87A3-E61F751D0331}" presName="spaceRect" presStyleCnt="0"/>
      <dgm:spPr/>
    </dgm:pt>
    <dgm:pt modelId="{062E7252-0ED9-4444-BB22-9C43FA234F62}" type="pres">
      <dgm:prSet presAssocID="{81511E77-92FE-4B13-87A3-E61F751D0331}" presName="parTx" presStyleLbl="revTx" presStyleIdx="1" presStyleCnt="3">
        <dgm:presLayoutVars>
          <dgm:chMax val="0"/>
          <dgm:chPref val="0"/>
        </dgm:presLayoutVars>
      </dgm:prSet>
      <dgm:spPr/>
    </dgm:pt>
    <dgm:pt modelId="{A8D7EA51-6B08-40C9-B655-AE2D10CED7F6}" type="pres">
      <dgm:prSet presAssocID="{97F6B122-0EC1-472E-8DD6-2F1765E08085}" presName="sibTrans" presStyleCnt="0"/>
      <dgm:spPr/>
    </dgm:pt>
    <dgm:pt modelId="{027F9BD2-7D12-4DD6-B34E-C37C13BD99DF}" type="pres">
      <dgm:prSet presAssocID="{B1837FBF-6874-45B6-8134-F26F58E1365F}" presName="compNode" presStyleCnt="0"/>
      <dgm:spPr/>
    </dgm:pt>
    <dgm:pt modelId="{30A4DF97-915D-4076-8E66-C0496CA2993A}" type="pres">
      <dgm:prSet presAssocID="{B1837FBF-6874-45B6-8134-F26F58E1365F}" presName="bgRect" presStyleLbl="bgShp" presStyleIdx="2" presStyleCnt="3"/>
      <dgm:spPr/>
    </dgm:pt>
    <dgm:pt modelId="{A87A9DE0-2EE2-4751-941E-F5C0E0685805}" type="pres">
      <dgm:prSet presAssocID="{B1837FBF-6874-45B6-8134-F26F58E1365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lokaal"/>
        </a:ext>
      </dgm:extLst>
    </dgm:pt>
    <dgm:pt modelId="{E53BFD03-B794-4C3F-B7AB-2F32BFA71906}" type="pres">
      <dgm:prSet presAssocID="{B1837FBF-6874-45B6-8134-F26F58E1365F}" presName="spaceRect" presStyleCnt="0"/>
      <dgm:spPr/>
    </dgm:pt>
    <dgm:pt modelId="{18315915-4EF3-41D4-A3A1-12B20A215145}" type="pres">
      <dgm:prSet presAssocID="{B1837FBF-6874-45B6-8134-F26F58E1365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4A86C08-8631-4396-95D7-437B5E73ACD0}" type="presOf" srcId="{4465D1D3-C88A-4F96-8B7B-E952ACFA7BE7}" destId="{30B78920-402A-4018-AF3A-35B38A2F8CFE}" srcOrd="0" destOrd="0" presId="urn:microsoft.com/office/officeart/2018/2/layout/IconVerticalSolidList"/>
    <dgm:cxn modelId="{DA24D918-FDBC-4E8D-9C38-38B5D14D01A6}" type="presOf" srcId="{81511E77-92FE-4B13-87A3-E61F751D0331}" destId="{062E7252-0ED9-4444-BB22-9C43FA234F62}" srcOrd="0" destOrd="0" presId="urn:microsoft.com/office/officeart/2018/2/layout/IconVerticalSolidList"/>
    <dgm:cxn modelId="{B6535A6E-9C69-45B0-B24F-D91BE60C6F77}" srcId="{4465D1D3-C88A-4F96-8B7B-E952ACFA7BE7}" destId="{02EF8E01-7AEA-4E5F-8B10-31497AAFD02E}" srcOrd="0" destOrd="0" parTransId="{32653E88-D736-4362-B07E-9F6A619FF815}" sibTransId="{C251427B-93EC-43C4-AD3D-E47BE36C59BB}"/>
    <dgm:cxn modelId="{4F54C674-C53C-4E76-BFD7-F970CC31AD1F}" srcId="{4465D1D3-C88A-4F96-8B7B-E952ACFA7BE7}" destId="{81511E77-92FE-4B13-87A3-E61F751D0331}" srcOrd="1" destOrd="0" parTransId="{C5808CE9-03C7-4449-A791-14279702ABFF}" sibTransId="{97F6B122-0EC1-472E-8DD6-2F1765E08085}"/>
    <dgm:cxn modelId="{2673E690-82E4-4DB0-B9F2-E03B2CA19488}" srcId="{4465D1D3-C88A-4F96-8B7B-E952ACFA7BE7}" destId="{B1837FBF-6874-45B6-8134-F26F58E1365F}" srcOrd="2" destOrd="0" parTransId="{7B2B0871-713C-49A0-A5B1-E062342F251C}" sibTransId="{241F8E43-3FAE-4D2A-BA39-8D1531613278}"/>
    <dgm:cxn modelId="{33BD4CD7-A7A9-4E3E-8831-E2A35BF445A3}" type="presOf" srcId="{02EF8E01-7AEA-4E5F-8B10-31497AAFD02E}" destId="{C6E89368-4561-4012-A3BB-8E65DD54CA47}" srcOrd="0" destOrd="0" presId="urn:microsoft.com/office/officeart/2018/2/layout/IconVerticalSolidList"/>
    <dgm:cxn modelId="{1D67C8ED-E673-4B62-8E0B-FAC5627AFA2A}" type="presOf" srcId="{B1837FBF-6874-45B6-8134-F26F58E1365F}" destId="{18315915-4EF3-41D4-A3A1-12B20A215145}" srcOrd="0" destOrd="0" presId="urn:microsoft.com/office/officeart/2018/2/layout/IconVerticalSolidList"/>
    <dgm:cxn modelId="{09BE5C87-134B-4EE6-81BF-3F88E62D51CE}" type="presParOf" srcId="{30B78920-402A-4018-AF3A-35B38A2F8CFE}" destId="{D490B8AA-B4F8-45D3-8B6B-D50D80ABC029}" srcOrd="0" destOrd="0" presId="urn:microsoft.com/office/officeart/2018/2/layout/IconVerticalSolidList"/>
    <dgm:cxn modelId="{9A08FA5A-BD06-44DA-8B2A-F4BA77848646}" type="presParOf" srcId="{D490B8AA-B4F8-45D3-8B6B-D50D80ABC029}" destId="{C317ADA6-5222-4745-A589-1E4AC687E564}" srcOrd="0" destOrd="0" presId="urn:microsoft.com/office/officeart/2018/2/layout/IconVerticalSolidList"/>
    <dgm:cxn modelId="{EBE79752-B4B1-4E7E-B0FD-4FFC7B0763D1}" type="presParOf" srcId="{D490B8AA-B4F8-45D3-8B6B-D50D80ABC029}" destId="{4495DA41-E502-4181-B34E-0ECBFC253761}" srcOrd="1" destOrd="0" presId="urn:microsoft.com/office/officeart/2018/2/layout/IconVerticalSolidList"/>
    <dgm:cxn modelId="{30EB4B95-9670-4703-8A1F-0F1715E8AD91}" type="presParOf" srcId="{D490B8AA-B4F8-45D3-8B6B-D50D80ABC029}" destId="{14576E7C-9E7A-41ED-B0A1-AA18DD59478A}" srcOrd="2" destOrd="0" presId="urn:microsoft.com/office/officeart/2018/2/layout/IconVerticalSolidList"/>
    <dgm:cxn modelId="{2E8F24E6-8140-4D5A-8BA4-D0927C6BE641}" type="presParOf" srcId="{D490B8AA-B4F8-45D3-8B6B-D50D80ABC029}" destId="{C6E89368-4561-4012-A3BB-8E65DD54CA47}" srcOrd="3" destOrd="0" presId="urn:microsoft.com/office/officeart/2018/2/layout/IconVerticalSolidList"/>
    <dgm:cxn modelId="{A97D9C51-C5DF-4D55-B8A4-FAD343C28796}" type="presParOf" srcId="{30B78920-402A-4018-AF3A-35B38A2F8CFE}" destId="{68570F0D-63F3-4A55-852D-9256CCBFF99F}" srcOrd="1" destOrd="0" presId="urn:microsoft.com/office/officeart/2018/2/layout/IconVerticalSolidList"/>
    <dgm:cxn modelId="{334C8F45-4FF0-4691-B933-894159CDC220}" type="presParOf" srcId="{30B78920-402A-4018-AF3A-35B38A2F8CFE}" destId="{81F32719-E488-4FC6-9600-DD41EDA7A9D1}" srcOrd="2" destOrd="0" presId="urn:microsoft.com/office/officeart/2018/2/layout/IconVerticalSolidList"/>
    <dgm:cxn modelId="{FFB14D1E-3DBD-4FC7-A383-66794E155A95}" type="presParOf" srcId="{81F32719-E488-4FC6-9600-DD41EDA7A9D1}" destId="{7B8D8AC8-A6AF-4780-80BB-1C19EA7C0413}" srcOrd="0" destOrd="0" presId="urn:microsoft.com/office/officeart/2018/2/layout/IconVerticalSolidList"/>
    <dgm:cxn modelId="{AC2D57B9-5CAD-4E97-B0C8-36AB24EAF98A}" type="presParOf" srcId="{81F32719-E488-4FC6-9600-DD41EDA7A9D1}" destId="{EB3DE53D-BA6E-49A0-9F11-345B70EBD313}" srcOrd="1" destOrd="0" presId="urn:microsoft.com/office/officeart/2018/2/layout/IconVerticalSolidList"/>
    <dgm:cxn modelId="{4242E251-62B1-4354-BF57-503BB4A6F481}" type="presParOf" srcId="{81F32719-E488-4FC6-9600-DD41EDA7A9D1}" destId="{BBCCA4F8-8E11-4906-B0EC-333A5A54B74E}" srcOrd="2" destOrd="0" presId="urn:microsoft.com/office/officeart/2018/2/layout/IconVerticalSolidList"/>
    <dgm:cxn modelId="{2E1B9449-7BFC-4239-B1CF-B41838DE42CF}" type="presParOf" srcId="{81F32719-E488-4FC6-9600-DD41EDA7A9D1}" destId="{062E7252-0ED9-4444-BB22-9C43FA234F62}" srcOrd="3" destOrd="0" presId="urn:microsoft.com/office/officeart/2018/2/layout/IconVerticalSolidList"/>
    <dgm:cxn modelId="{B2182F3E-C21B-4D39-86F9-64177F4CCD40}" type="presParOf" srcId="{30B78920-402A-4018-AF3A-35B38A2F8CFE}" destId="{A8D7EA51-6B08-40C9-B655-AE2D10CED7F6}" srcOrd="3" destOrd="0" presId="urn:microsoft.com/office/officeart/2018/2/layout/IconVerticalSolidList"/>
    <dgm:cxn modelId="{4ECE3F09-D8DE-45CA-A37C-D18DECB495EF}" type="presParOf" srcId="{30B78920-402A-4018-AF3A-35B38A2F8CFE}" destId="{027F9BD2-7D12-4DD6-B34E-C37C13BD99DF}" srcOrd="4" destOrd="0" presId="urn:microsoft.com/office/officeart/2018/2/layout/IconVerticalSolidList"/>
    <dgm:cxn modelId="{03E20C01-B2F0-48F3-A401-A30AD39EF539}" type="presParOf" srcId="{027F9BD2-7D12-4DD6-B34E-C37C13BD99DF}" destId="{30A4DF97-915D-4076-8E66-C0496CA2993A}" srcOrd="0" destOrd="0" presId="urn:microsoft.com/office/officeart/2018/2/layout/IconVerticalSolidList"/>
    <dgm:cxn modelId="{6C0B8386-FA9F-4429-8A7B-D85276BFF883}" type="presParOf" srcId="{027F9BD2-7D12-4DD6-B34E-C37C13BD99DF}" destId="{A87A9DE0-2EE2-4751-941E-F5C0E0685805}" srcOrd="1" destOrd="0" presId="urn:microsoft.com/office/officeart/2018/2/layout/IconVerticalSolidList"/>
    <dgm:cxn modelId="{8BB7625F-A9C0-456F-A54F-64F17354BEC6}" type="presParOf" srcId="{027F9BD2-7D12-4DD6-B34E-C37C13BD99DF}" destId="{E53BFD03-B794-4C3F-B7AB-2F32BFA71906}" srcOrd="2" destOrd="0" presId="urn:microsoft.com/office/officeart/2018/2/layout/IconVerticalSolidList"/>
    <dgm:cxn modelId="{490F3FCF-B115-4221-AA9F-54F0A9CF0F08}" type="presParOf" srcId="{027F9BD2-7D12-4DD6-B34E-C37C13BD99DF}" destId="{18315915-4EF3-41D4-A3A1-12B20A2151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7ADA6-5222-4745-A589-1E4AC687E564}">
      <dsp:nvSpPr>
        <dsp:cNvPr id="0" name=""/>
        <dsp:cNvSpPr/>
      </dsp:nvSpPr>
      <dsp:spPr>
        <a:xfrm>
          <a:off x="0" y="686"/>
          <a:ext cx="7742583" cy="16068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5DA41-E502-4181-B34E-0ECBFC253761}">
      <dsp:nvSpPr>
        <dsp:cNvPr id="0" name=""/>
        <dsp:cNvSpPr/>
      </dsp:nvSpPr>
      <dsp:spPr>
        <a:xfrm>
          <a:off x="486071" y="362227"/>
          <a:ext cx="883766" cy="8837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89368-4561-4012-A3BB-8E65DD54CA47}">
      <dsp:nvSpPr>
        <dsp:cNvPr id="0" name=""/>
        <dsp:cNvSpPr/>
      </dsp:nvSpPr>
      <dsp:spPr>
        <a:xfrm>
          <a:off x="1855909" y="686"/>
          <a:ext cx="5886673" cy="160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058" tIns="170058" rIns="170058" bIns="170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De student kan konijnen en knaagdieren op de juiste manier huisvesten waarbij rekening gehouden wordt met de minimale beschikbare ruimte voor de dieren. </a:t>
          </a:r>
          <a:endParaRPr lang="en-US" sz="2100" kern="1200"/>
        </a:p>
      </dsp:txBody>
      <dsp:txXfrm>
        <a:off x="1855909" y="686"/>
        <a:ext cx="5886673" cy="1606847"/>
      </dsp:txXfrm>
    </dsp:sp>
    <dsp:sp modelId="{7B8D8AC8-A6AF-4780-80BB-1C19EA7C0413}">
      <dsp:nvSpPr>
        <dsp:cNvPr id="0" name=""/>
        <dsp:cNvSpPr/>
      </dsp:nvSpPr>
      <dsp:spPr>
        <a:xfrm>
          <a:off x="0" y="2009246"/>
          <a:ext cx="7742583" cy="16068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DE53D-BA6E-49A0-9F11-345B70EBD313}">
      <dsp:nvSpPr>
        <dsp:cNvPr id="0" name=""/>
        <dsp:cNvSpPr/>
      </dsp:nvSpPr>
      <dsp:spPr>
        <a:xfrm>
          <a:off x="486071" y="2370787"/>
          <a:ext cx="883766" cy="8837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E7252-0ED9-4444-BB22-9C43FA234F62}">
      <dsp:nvSpPr>
        <dsp:cNvPr id="0" name=""/>
        <dsp:cNvSpPr/>
      </dsp:nvSpPr>
      <dsp:spPr>
        <a:xfrm>
          <a:off x="1855909" y="2009246"/>
          <a:ext cx="5886673" cy="160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058" tIns="170058" rIns="170058" bIns="170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De student kan de huisvesting en leefomgeving van dieren verzorgen.</a:t>
          </a:r>
          <a:endParaRPr lang="en-US" sz="2100" kern="1200"/>
        </a:p>
      </dsp:txBody>
      <dsp:txXfrm>
        <a:off x="1855909" y="2009246"/>
        <a:ext cx="5886673" cy="1606847"/>
      </dsp:txXfrm>
    </dsp:sp>
    <dsp:sp modelId="{30A4DF97-915D-4076-8E66-C0496CA2993A}">
      <dsp:nvSpPr>
        <dsp:cNvPr id="0" name=""/>
        <dsp:cNvSpPr/>
      </dsp:nvSpPr>
      <dsp:spPr>
        <a:xfrm>
          <a:off x="0" y="4017806"/>
          <a:ext cx="7742583" cy="16068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A9DE0-2EE2-4751-941E-F5C0E0685805}">
      <dsp:nvSpPr>
        <dsp:cNvPr id="0" name=""/>
        <dsp:cNvSpPr/>
      </dsp:nvSpPr>
      <dsp:spPr>
        <a:xfrm>
          <a:off x="486071" y="4379347"/>
          <a:ext cx="883766" cy="8837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15915-4EF3-41D4-A3A1-12B20A215145}">
      <dsp:nvSpPr>
        <dsp:cNvPr id="0" name=""/>
        <dsp:cNvSpPr/>
      </dsp:nvSpPr>
      <dsp:spPr>
        <a:xfrm>
          <a:off x="1855909" y="4017806"/>
          <a:ext cx="5886673" cy="160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058" tIns="170058" rIns="170058" bIns="1700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De student heeft kennis van de verrijking van de leefomgeving.</a:t>
          </a:r>
          <a:endParaRPr lang="en-US" sz="2100" kern="1200"/>
        </a:p>
      </dsp:txBody>
      <dsp:txXfrm>
        <a:off x="1855909" y="4017806"/>
        <a:ext cx="5886673" cy="1606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07:50.37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2,'137'-1,"162"4,-114 21,-4 1,385-18,-331-9,-178 2,522 17,-11-4,-371-14,6500 1,-6659 2,-1 2,58 13,24 3,513-5,-397-17,3315 2,-3505-2,61-11,-59 6,56-1,1100 8,-540 1,44-1,-652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12:00.813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0,'3117'0,"-3068"0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12:05.13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86,'3568'0,"-3063"-15,-158 2,-80-2,-86 3,4 3,440-12,-494 21,475 17,-210-5,-308-9,89 16,-28-3,403 21,303 0,-791-37,0 3,67 11,-73-7,-1-3,67-3,-109-1,9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12:15.12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1,'1902'15,"-1720"-12,851 29,-1029-31,1-1,-1 0,1 0,-1 0,1-1,-1 0,1 0,-1 0,0 0,1-1,-1 1,8-5,0 1,0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13:27.25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1,'190'13,"-52"-2,418-6,-312-7,-154 1,118 3,-149 1,87 16,-91-4,-40-10,1-1,31 5,197-5,-154-6,109 12,79 10,-38-5,-26-7,-71-4,-1 8,49 3,-134-15,-34-1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13:30.83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1,'2642'0,"-2612"0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13:33.68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0,'546'18,"-269"-5,-174 0,12 0,323-10,-224-5,928 2,-862 14,-4 0,108 1,21-1,-286-14,125 16,37-3,-23-4,-209-3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13:42.06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0,'1476'0,"-1316"12,-50-1,518 23,-441-21,76 2,-32 0,23 0,259 1,-264 13,-199-23,0-1,78-4,-34-1,219 13,141 2,3169-16,-3598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13:43.482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88,'811'-18,"-504"-3,672-27,58 48,-364 2,-587-2,563 17,-337-6,-282-11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07:53.810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0,'4910'0,"-4280"15,68 0,1830-18,-1324 5,-644-2,-495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07:56.97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60,'118'-9,"-42"1,212-3,29-2,551-5,-609 19,730-1,-759 12,-59-1,627-6,-105-3,-301 11,298 3,180-17,-825-1,56-10,-3 0,-61 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09:51.71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30,'936'0,"-914"1,0 2,31 6,25 3,325-7,-222-8,2608 3,-2560-14,-7 0,887 14,-464 1,-272-16,-6 0,1300 15,-732 1,-869-1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09:54.46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85,'135'0,"442"-11,6-9,2 22,-193 0,831-2,-960-14,-83 2,10-3,68-2,240 19,-474-2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09:57.61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1,'6601'0,"-5562"44,-762-21,160 10,291 25,-686-51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11:47.03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2 172,'0'0,"0"0,0 0,1 0,-1 0,0 0,0-1,0 1,0 0,0 0,0 0,1 0,-1 0,0-1,0 1,0 0,0 0,0 0,0 0,0-1,0 1,0 0,0 0,0 0,0 0,0-1,0 1,0 0,0 0,0 0,0-1,0 1,0 0,0 0,0 0,0 0,0-1,0 1,0 0,0 0,0 0,0 0,-1 0,1-1,0 1,0 0,0 0,0 0,0 0,-1 0,1 0,0 0,0-1,0 1,0 0,-1 0,1 0,0 0,0 0,0 0,0 0,-1 0,15-10,1 3,-1 2,1-1,0 2,24-5,67-4,-38 6,210-12,1 20,-102 1,162-23,-222 13,127 8,-110 2,2327-2,-2140-14,-103 2,-119 11,48-3,-125 2,28-8,-30 5,1 1,23-1,425 2,-252 5,243-2,-431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11:49.324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58,'5'0,"0"-1,1 0,-1 0,0 0,0-1,5-1,17-6,45-5,1 3,78-1,153 10,-187 3,418 10,-131-1,1019 20,-275-23,-695-9,1574 2,-2002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12:11:52.05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1,'227'-1,"472"13,-337 23,-278-28,101-3,60 5,425 33,7-37,-468-6,526 1,-710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8219-6E45-4D12-B767-46F92D5844D4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30B8-6059-41E5-A5DC-C07A76F5859A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0CB7-D16E-4358-B7F4-EA4A24554592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8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96A2-D8F0-4E17-BFD0-A6C902250D59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3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8C9C-1ACB-4C84-A002-C7E0E45B937A}" type="datetime1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5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F2A5-B297-4977-9E5B-4D3050E23689}" type="datetime1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7434-4794-409A-9547-04789BA47588}" type="datetime1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8635-357A-4E3D-B824-A5CEFDB8449C}" type="datetime1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6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FF77-2719-4AD0-8740-0B90FF5D1EFB}" type="datetime1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7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1C83-1089-48B9-8B65-293D4C236D35}" type="datetime1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FE45-CC1E-47DB-8B82-6CF0636FBDB8}" type="datetime1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8E16-3C03-4238-9C6F-B34F3D10F77E}" type="datetime1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3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nl/photo/78063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5.xml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2.xml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0.xml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customXml" Target="../ink/ink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8041AD-0A28-47FA-8BFF-56BAAA246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5998" cy="4573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E7B25E-F812-796D-1216-1F7757315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3" y="397275"/>
            <a:ext cx="5216531" cy="3761257"/>
          </a:xfrm>
        </p:spPr>
        <p:txBody>
          <a:bodyPr anchor="ctr">
            <a:normAutofit/>
          </a:bodyPr>
          <a:lstStyle/>
          <a:p>
            <a:r>
              <a:rPr lang="nl-NL"/>
              <a:t>Huisvesting en hygiene 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5E0EDC-0D54-167D-B6AD-9B8701753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183" y="4846029"/>
            <a:ext cx="5238584" cy="1370463"/>
          </a:xfrm>
        </p:spPr>
        <p:txBody>
          <a:bodyPr anchor="ctr">
            <a:normAutofit/>
          </a:bodyPr>
          <a:lstStyle/>
          <a:p>
            <a:r>
              <a:rPr lang="nl-NL"/>
              <a:t>Les 2 blok 4</a:t>
            </a:r>
            <a:endParaRPr lang="nl-NL" dirty="0"/>
          </a:p>
        </p:txBody>
      </p:sp>
      <p:pic>
        <p:nvPicPr>
          <p:cNvPr id="5" name="Afbeelding 4" descr="Afbeelding met gras, buiten, zoogdier, knaagdier&#10;&#10;Automatisch gegenereerde beschrijving">
            <a:extLst>
              <a:ext uri="{FF2B5EF4-FFF2-40B4-BE49-F238E27FC236}">
                <a16:creationId xmlns:a16="http://schemas.microsoft.com/office/drawing/2014/main" id="{260FB74D-5A38-F687-DBFD-3A246CC1A6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34" r="20731" b="-2"/>
          <a:stretch/>
        </p:blipFill>
        <p:spPr>
          <a:xfrm>
            <a:off x="6095998" y="-1"/>
            <a:ext cx="6096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414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B9A473-0A48-9459-3A01-D1A8FCE5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22" y="365125"/>
            <a:ext cx="2689847" cy="3938518"/>
          </a:xfrm>
        </p:spPr>
        <p:txBody>
          <a:bodyPr>
            <a:normAutofit/>
          </a:bodyPr>
          <a:lstStyle/>
          <a:p>
            <a:r>
              <a:rPr lang="nl-NL" sz="3200"/>
              <a:t>Vandaag: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CD2E8B-968C-4DDC-9470-260B5DA13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572778"/>
            <a:ext cx="3047997" cy="2285222"/>
            <a:chOff x="0" y="3438071"/>
            <a:chExt cx="3047997" cy="3429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940AF6-4BB8-4A24-9BCA-B088F02BD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AD7D5E-CDD6-4468-9F5F-6802387A9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47142"/>
              <a:ext cx="3047997" cy="3419929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781D098-CF3C-EA83-A51B-03BF875DE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006432"/>
              </p:ext>
            </p:extLst>
          </p:nvPr>
        </p:nvGraphicFramePr>
        <p:xfrm>
          <a:off x="3811656" y="551622"/>
          <a:ext cx="7742583" cy="562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1549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50DAD-6363-05DA-944B-EAC90050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Huisvesting konijn basisverblijf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3A39AC-FC58-AF34-534B-3F31C7203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Wettelijke eisen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919742-6A46-B6BD-4885-17F6F609F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32" t="15259" r="27501" b="29931"/>
          <a:stretch/>
        </p:blipFill>
        <p:spPr>
          <a:xfrm>
            <a:off x="2947009" y="2495550"/>
            <a:ext cx="6297981" cy="40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65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70F2B-8DAC-3BD7-C3E6-0832555A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Huisvesting konijn continuverblijf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02FF7D-0D8A-2542-2568-11B610689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Wettelijke eisen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0EBF88-BD8A-3569-06E9-98F68C991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18222" r="29000" b="32741"/>
          <a:stretch/>
        </p:blipFill>
        <p:spPr>
          <a:xfrm>
            <a:off x="3012440" y="2576513"/>
            <a:ext cx="6167120" cy="376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15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28D10-7C2F-8C4C-DABD-7288887B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Huisvesting cavia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F035B-C7AA-A4AB-FF43-7ACDA10C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Wettelijke eisen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A4538D7-1122-621A-8600-3F200248BD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83" t="59259" r="29500" b="24593"/>
          <a:stretch/>
        </p:blipFill>
        <p:spPr>
          <a:xfrm>
            <a:off x="1584960" y="3718560"/>
            <a:ext cx="9627952" cy="19913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67BF977A-4C41-0F7B-897C-11EE1DA5E811}"/>
                  </a:ext>
                </a:extLst>
              </p14:cNvPr>
              <p14:cNvContentPartPr/>
              <p14:nvPr/>
            </p14:nvContentPartPr>
            <p14:xfrm>
              <a:off x="3921600" y="3941160"/>
              <a:ext cx="6241320" cy="5256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67BF977A-4C41-0F7B-897C-11EE1DA5E8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9600" y="3797520"/>
                <a:ext cx="63849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B6F420F7-94B3-A3CF-57DD-81A250CDB93C}"/>
                  </a:ext>
                </a:extLst>
              </p14:cNvPr>
              <p14:cNvContentPartPr/>
              <p14:nvPr/>
            </p14:nvContentPartPr>
            <p14:xfrm>
              <a:off x="1797600" y="4327800"/>
              <a:ext cx="3814560" cy="11160"/>
            </p14:xfrm>
          </p:contentPart>
        </mc:Choice>
        <mc:Fallback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B6F420F7-94B3-A3CF-57DD-81A250CDB9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5960" y="4183800"/>
                <a:ext cx="39582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A114D7CA-AD9D-79DC-A464-94C41A4FBA95}"/>
                  </a:ext>
                </a:extLst>
              </p14:cNvPr>
              <p14:cNvContentPartPr/>
              <p14:nvPr/>
            </p14:nvContentPartPr>
            <p14:xfrm>
              <a:off x="7010040" y="4265880"/>
              <a:ext cx="2534760" cy="21960"/>
            </p14:xfrm>
          </p:contentPart>
        </mc:Choice>
        <mc:Fallback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A114D7CA-AD9D-79DC-A464-94C41A4FBA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38400" y="4122240"/>
                <a:ext cx="2678400" cy="3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8111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37265-5E38-2FE0-73F4-D7F55FAB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Huisvesting hamster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94DA0B-FA4A-37C7-EF72-40DEED2D5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Wettelijke eisen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F3E544-C713-A520-CB4B-4B35E6F1E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17" t="29931" r="30500" b="57037"/>
          <a:stretch/>
        </p:blipFill>
        <p:spPr>
          <a:xfrm>
            <a:off x="2153920" y="3688557"/>
            <a:ext cx="8276756" cy="13763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F0F5E42B-7CD4-EADA-1673-49BDD8B36E22}"/>
                  </a:ext>
                </a:extLst>
              </p14:cNvPr>
              <p14:cNvContentPartPr/>
              <p14:nvPr/>
            </p14:nvContentPartPr>
            <p14:xfrm>
              <a:off x="5770560" y="4246080"/>
              <a:ext cx="3635280" cy="2160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F0F5E42B-7CD4-EADA-1673-49BDD8B36E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8560" y="4102080"/>
                <a:ext cx="37789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5D6F7135-708A-C607-2E25-3C951CC42C80}"/>
                  </a:ext>
                </a:extLst>
              </p14:cNvPr>
              <p14:cNvContentPartPr/>
              <p14:nvPr/>
            </p14:nvContentPartPr>
            <p14:xfrm>
              <a:off x="2478720" y="4540920"/>
              <a:ext cx="1767240" cy="3096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5D6F7135-708A-C607-2E25-3C951CC42C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6720" y="4396920"/>
                <a:ext cx="191088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AC4017A4-7E15-8DA1-E7D6-6906C0B313C4}"/>
                  </a:ext>
                </a:extLst>
              </p14:cNvPr>
              <p14:cNvContentPartPr/>
              <p14:nvPr/>
            </p14:nvContentPartPr>
            <p14:xfrm>
              <a:off x="6268080" y="4510680"/>
              <a:ext cx="3285000" cy="59760"/>
            </p14:xfrm>
          </p:contentPart>
        </mc:Choice>
        <mc:Fallback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AC4017A4-7E15-8DA1-E7D6-6906C0B313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96440" y="4367040"/>
                <a:ext cx="3428640" cy="3474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De Goudhamster">
            <a:extLst>
              <a:ext uri="{FF2B5EF4-FFF2-40B4-BE49-F238E27FC236}">
                <a16:creationId xmlns:a16="http://schemas.microsoft.com/office/drawing/2014/main" id="{38A6EDEF-5301-87CA-8775-2690FA586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69" y="2524717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72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EEA4A-0C79-227A-99C0-2A05BDEE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Huisvesting chinchilla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1F6E70C-9DB7-BE0D-F231-F071A025E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35" t="48651" r="27552" b="38095"/>
          <a:stretch/>
        </p:blipFill>
        <p:spPr>
          <a:xfrm>
            <a:off x="1082875" y="3332480"/>
            <a:ext cx="10026250" cy="1544003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59D7A485-AF49-ADAE-8C97-1CA3F56A5BB6}"/>
                  </a:ext>
                </a:extLst>
              </p14:cNvPr>
              <p14:cNvContentPartPr/>
              <p14:nvPr/>
            </p14:nvContentPartPr>
            <p14:xfrm>
              <a:off x="7730760" y="3534360"/>
              <a:ext cx="2315880" cy="6228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59D7A485-AF49-ADAE-8C97-1CA3F56A5B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58760" y="3390360"/>
                <a:ext cx="245952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9E0DC14F-1EAF-CB74-640C-F10FBDE2799A}"/>
                  </a:ext>
                </a:extLst>
              </p14:cNvPr>
              <p14:cNvContentPartPr/>
              <p14:nvPr/>
            </p14:nvContentPartPr>
            <p14:xfrm>
              <a:off x="1858800" y="3890400"/>
              <a:ext cx="2448360" cy="2160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9E0DC14F-1EAF-CB74-640C-F10FBDE279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160" y="3746760"/>
                <a:ext cx="259200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ECFBDB17-C780-FDFA-89A5-0C825EBF5E19}"/>
                  </a:ext>
                </a:extLst>
              </p14:cNvPr>
              <p14:cNvContentPartPr/>
              <p14:nvPr/>
            </p14:nvContentPartPr>
            <p14:xfrm>
              <a:off x="4439280" y="3890760"/>
              <a:ext cx="1482840" cy="41040"/>
            </p14:xfrm>
          </p:contentPart>
        </mc:Choice>
        <mc:Fallback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ECFBDB17-C780-FDFA-89A5-0C825EBF5E1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7640" y="3746760"/>
                <a:ext cx="16264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106DE512-DC33-F73B-249E-BF1C2C09FEC6}"/>
                  </a:ext>
                </a:extLst>
              </p14:cNvPr>
              <p14:cNvContentPartPr/>
              <p14:nvPr/>
            </p14:nvContentPartPr>
            <p14:xfrm>
              <a:off x="6857400" y="4256880"/>
              <a:ext cx="1140480" cy="360"/>
            </p14:xfrm>
          </p:contentPart>
        </mc:Choice>
        <mc:Fallback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106DE512-DC33-F73B-249E-BF1C2C09FE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5760" y="4112880"/>
                <a:ext cx="12841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EBED4538-1F26-1EA3-ACAF-7856B34BD446}"/>
                  </a:ext>
                </a:extLst>
              </p14:cNvPr>
              <p14:cNvContentPartPr/>
              <p14:nvPr/>
            </p14:nvContentPartPr>
            <p14:xfrm>
              <a:off x="1808040" y="4500240"/>
              <a:ext cx="3301200" cy="61920"/>
            </p14:xfrm>
          </p:contentPart>
        </mc:Choice>
        <mc:Fallback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EBED4538-1F26-1EA3-ACAF-7856B34BD44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36400" y="4356600"/>
                <a:ext cx="344484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E078C583-6F0C-A480-89D3-ABE2A8804B82}"/>
                  </a:ext>
                </a:extLst>
              </p14:cNvPr>
              <p14:cNvContentPartPr/>
              <p14:nvPr/>
            </p14:nvContentPartPr>
            <p14:xfrm>
              <a:off x="8638995" y="3904905"/>
              <a:ext cx="1154520" cy="19080"/>
            </p14:xfrm>
          </p:contentPart>
        </mc:Choice>
        <mc:Fallback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E078C583-6F0C-A480-89D3-ABE2A8804B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66995" y="3760905"/>
                <a:ext cx="1298160" cy="30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46388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A587E-697C-51AF-D7DE-57709619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Huisvesting rat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EB3A9D4-CC4A-F3AA-E6D5-C27B8E11A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94" t="35388" r="28663" b="40908"/>
          <a:stretch/>
        </p:blipFill>
        <p:spPr>
          <a:xfrm>
            <a:off x="2164079" y="3078482"/>
            <a:ext cx="8262247" cy="233680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F68399D5-BAF7-2DAF-1639-FDE3C58AACB4}"/>
                  </a:ext>
                </a:extLst>
              </p14:cNvPr>
              <p14:cNvContentPartPr/>
              <p14:nvPr/>
            </p14:nvContentPartPr>
            <p14:xfrm>
              <a:off x="5678760" y="3636960"/>
              <a:ext cx="1290960" cy="61200"/>
            </p14:xfrm>
          </p:contentPart>
        </mc:Choice>
        <mc:Fallback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F68399D5-BAF7-2DAF-1639-FDE3C58AAC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7120" y="3493320"/>
                <a:ext cx="14346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2149E666-788F-B873-AF5F-ECD75C54367B}"/>
                  </a:ext>
                </a:extLst>
              </p14:cNvPr>
              <p14:cNvContentPartPr/>
              <p14:nvPr/>
            </p14:nvContentPartPr>
            <p14:xfrm>
              <a:off x="3952200" y="3972120"/>
              <a:ext cx="962280" cy="36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2149E666-788F-B873-AF5F-ECD75C5436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0200" y="3828480"/>
                <a:ext cx="11059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DEA89383-BBF5-7E5B-264E-21380E1C0208}"/>
                  </a:ext>
                </a:extLst>
              </p14:cNvPr>
              <p14:cNvContentPartPr/>
              <p14:nvPr/>
            </p14:nvContentPartPr>
            <p14:xfrm>
              <a:off x="6573360" y="3951600"/>
              <a:ext cx="1847520" cy="57600"/>
            </p14:xfrm>
          </p:contentPart>
        </mc:Choice>
        <mc:Fallback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DEA89383-BBF5-7E5B-264E-21380E1C02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1720" y="3807600"/>
                <a:ext cx="19911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616C613F-5DE5-8851-94D2-B6D063C19042}"/>
                  </a:ext>
                </a:extLst>
              </p14:cNvPr>
              <p14:cNvContentPartPr/>
              <p14:nvPr/>
            </p14:nvContentPartPr>
            <p14:xfrm>
              <a:off x="5303280" y="4835760"/>
              <a:ext cx="3171240" cy="72360"/>
            </p14:xfrm>
          </p:contentPart>
        </mc:Choice>
        <mc:Fallback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616C613F-5DE5-8851-94D2-B6D063C190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31640" y="4691760"/>
                <a:ext cx="33148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D436358B-E7C1-A0BD-DDB6-E168185E8654}"/>
                  </a:ext>
                </a:extLst>
              </p14:cNvPr>
              <p14:cNvContentPartPr/>
              <p14:nvPr/>
            </p14:nvContentPartPr>
            <p14:xfrm>
              <a:off x="2631360" y="5038080"/>
              <a:ext cx="1758240" cy="31680"/>
            </p14:xfrm>
          </p:contentPart>
        </mc:Choice>
        <mc:Fallback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D436358B-E7C1-A0BD-DDB6-E168185E865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59360" y="4894440"/>
                <a:ext cx="1901880" cy="3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456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DDAA74B-8E81-4F15-BC0F-4050965FF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74CD4C6-F07B-411C-876A-727559731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83644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319C3A-835D-3900-6751-275173F1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5022630" cy="2430030"/>
          </a:xfrm>
        </p:spPr>
        <p:txBody>
          <a:bodyPr>
            <a:normAutofit/>
          </a:bodyPr>
          <a:lstStyle/>
          <a:p>
            <a:r>
              <a:rPr lang="nl-NL" dirty="0"/>
              <a:t>Opdracht verrijking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103D7F-E3B2-083A-E642-AD7065F75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52" y="3870613"/>
            <a:ext cx="5022630" cy="2306349"/>
          </a:xfrm>
        </p:spPr>
        <p:txBody>
          <a:bodyPr>
            <a:normAutofit/>
          </a:bodyPr>
          <a:lstStyle/>
          <a:p>
            <a:r>
              <a:rPr lang="nl-NL" dirty="0"/>
              <a:t>Vorige week gehad over verrijking</a:t>
            </a:r>
          </a:p>
          <a:p>
            <a:endParaRPr lang="nl-NL" dirty="0"/>
          </a:p>
          <a:p>
            <a:r>
              <a:rPr lang="nl-NL" dirty="0"/>
              <a:t>- Vandaag aan de slag met het maken van de verrijking van gekozen dier. </a:t>
            </a:r>
          </a:p>
        </p:txBody>
      </p:sp>
      <p:pic>
        <p:nvPicPr>
          <p:cNvPr id="3074" name="Picture 2" descr="Voedselverrijking en spelletjes voor knaagdier en konijn | Dierenkliniek de  Paltrok Gouda">
            <a:extLst>
              <a:ext uri="{FF2B5EF4-FFF2-40B4-BE49-F238E27FC236}">
                <a16:creationId xmlns:a16="http://schemas.microsoft.com/office/drawing/2014/main" id="{C63114B7-8067-DD02-1AB5-411F97113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5" r="15076" b="-1"/>
          <a:stretch/>
        </p:blipFill>
        <p:spPr bwMode="auto">
          <a:xfrm>
            <a:off x="6083644" y="10"/>
            <a:ext cx="610835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51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trixVTI">
  <a:themeElements>
    <a:clrScheme name="Custom 29">
      <a:dk1>
        <a:srgbClr val="000000"/>
      </a:dk1>
      <a:lt1>
        <a:sysClr val="window" lastClr="FFFFFF"/>
      </a:lt1>
      <a:dk2>
        <a:srgbClr val="465959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7967B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99</Words>
  <Application>Microsoft Office PowerPoint</Application>
  <PresentationFormat>Breedbeeld</PresentationFormat>
  <Paragraphs>20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Bahnschrift</vt:lpstr>
      <vt:lpstr>MatrixVTI</vt:lpstr>
      <vt:lpstr>Huisvesting en hygiene </vt:lpstr>
      <vt:lpstr>Vandaag:</vt:lpstr>
      <vt:lpstr>Huisvesting konijn basisverblijf</vt:lpstr>
      <vt:lpstr>Huisvesting konijn continuverblijf </vt:lpstr>
      <vt:lpstr>Huisvesting cavia</vt:lpstr>
      <vt:lpstr>Huisvesting hamster </vt:lpstr>
      <vt:lpstr>Huisvesting chinchilla </vt:lpstr>
      <vt:lpstr>Huisvesting rat</vt:lpstr>
      <vt:lpstr>Opdracht verrijking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hygiene </dc:title>
  <dc:creator>Maxime Van Straten</dc:creator>
  <cp:lastModifiedBy>Maxime Van Straten</cp:lastModifiedBy>
  <cp:revision>1</cp:revision>
  <dcterms:created xsi:type="dcterms:W3CDTF">2023-02-16T12:01:06Z</dcterms:created>
  <dcterms:modified xsi:type="dcterms:W3CDTF">2023-02-16T12:16:11Z</dcterms:modified>
</cp:coreProperties>
</file>